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58" r:id="rId5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2B54"/>
    <a:srgbClr val="1C75BE"/>
    <a:srgbClr val="B9E9E3"/>
    <a:srgbClr val="AA8FE1"/>
    <a:srgbClr val="1C2D18"/>
    <a:srgbClr val="36E27A"/>
    <a:srgbClr val="A7EF23"/>
    <a:srgbClr val="F8E8DB"/>
    <a:srgbClr val="BEEFE9"/>
    <a:srgbClr val="032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8"/>
    <p:restoredTop sz="95179"/>
  </p:normalViewPr>
  <p:slideViewPr>
    <p:cSldViewPr snapToGrid="0" snapToObjects="1">
      <p:cViewPr varScale="1">
        <p:scale>
          <a:sx n="96" d="100"/>
          <a:sy n="96" d="100"/>
        </p:scale>
        <p:origin x="62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E4BA738C-6B3A-E441-949B-4DE53357D8F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447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918AB4-61BD-AF44-847E-8394765F3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7123BE4-D18B-904D-B555-3FD2C789C4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55AB3F9-3EBB-684C-9D28-A5902FA995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1347FD-E85C-4144-9420-DE4A5D28E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CCD93C4-A13E-C34A-AFC9-E0A9C338F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AC67E42-B558-6643-894F-4845D0DA5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9159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9BB9F1-819A-F44A-AD0F-0695B48CD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8015116-340B-7045-98BB-957EEEDC58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DAF2834-38DB-9B49-9927-EBAE8808A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539D0E8-64AA-B646-9E97-2BCD18187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F603203-8CDF-304D-A4FB-282B29C5C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1968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39C1F1F-C331-F047-BC8D-E11E6DC466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B1EBE17-F11E-1649-B9F3-C43B939B11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1ED2FA6-9FDE-A241-8A63-3CCBB9128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3BD49D5-05A8-0849-B913-30A87D505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A13730-666A-5B4E-8D14-06D32DB82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0798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8499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3114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5247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940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7740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2BA34A-55CF-864E-9924-660EC5881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5EB5F81-CAE0-2A46-A49A-0824C02BE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93D3781-8E81-5C4A-B434-1E2BAAAC1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B386172-1CD5-3E42-8EC5-375B329D7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7175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2C256AA-B1ED-4E4B-9305-21600A50C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17F3BE6-6A5A-BD4C-A3F2-7BDB95A10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DDBAE65-6152-1B46-8A61-4A1E5F433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9673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2E3538-E536-5047-8017-1685B50AD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2FCE0A-677A-7047-B93E-866B06B8A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E653FC9-14AF-2840-9C15-329DB24F18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2B7DBB-E388-2F48-891F-CA81AD144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971B0F1-0B25-9449-B453-C8F8DB099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2902D93-FA82-074F-B6E8-7E0C664F3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16243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B5A01B9-E0DC-444C-822E-1A68F3889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E3752B9-A365-7346-AED2-25666B038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82062EC-2962-B84A-9477-58621E7352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7494403-2D49-F843-BD6E-F4B4657898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B192DD5-BE11-C342-B03B-CBA39D43F0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2364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3" r:id="rId3"/>
    <p:sldLayoutId id="2147483660" r:id="rId4"/>
    <p:sldLayoutId id="2147483650" r:id="rId5"/>
    <p:sldLayoutId id="2147483652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upo 24">
            <a:extLst>
              <a:ext uri="{FF2B5EF4-FFF2-40B4-BE49-F238E27FC236}">
                <a16:creationId xmlns:a16="http://schemas.microsoft.com/office/drawing/2014/main" id="{3C06DC34-FBB4-1748-BF12-D89E071EB91D}"/>
              </a:ext>
            </a:extLst>
          </p:cNvPr>
          <p:cNvGrpSpPr/>
          <p:nvPr/>
        </p:nvGrpSpPr>
        <p:grpSpPr>
          <a:xfrm>
            <a:off x="-9732" y="2521997"/>
            <a:ext cx="12211465" cy="1814007"/>
            <a:chOff x="0" y="2403839"/>
            <a:chExt cx="11647335" cy="1730206"/>
          </a:xfrm>
        </p:grpSpPr>
        <p:pic>
          <p:nvPicPr>
            <p:cNvPr id="24" name="Imagen 23">
              <a:extLst>
                <a:ext uri="{FF2B5EF4-FFF2-40B4-BE49-F238E27FC236}">
                  <a16:creationId xmlns:a16="http://schemas.microsoft.com/office/drawing/2014/main" id="{EC67F360-30CB-B14A-8EBE-F417E6D882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2403839"/>
              <a:ext cx="5829584" cy="1700295"/>
            </a:xfrm>
            <a:prstGeom prst="rect">
              <a:avLst/>
            </a:prstGeom>
          </p:spPr>
        </p:pic>
        <p:pic>
          <p:nvPicPr>
            <p:cNvPr id="50" name="Imagen 49">
              <a:extLst>
                <a:ext uri="{FF2B5EF4-FFF2-40B4-BE49-F238E27FC236}">
                  <a16:creationId xmlns:a16="http://schemas.microsoft.com/office/drawing/2014/main" id="{CD549CC8-5B55-DF46-9FF8-E6E42E22294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17751" y="2433750"/>
              <a:ext cx="5829584" cy="1700295"/>
            </a:xfrm>
            <a:prstGeom prst="rect">
              <a:avLst/>
            </a:prstGeom>
          </p:spPr>
        </p:pic>
      </p:grpSp>
      <p:sp>
        <p:nvSpPr>
          <p:cNvPr id="48" name="Rectángulo 47">
            <a:extLst>
              <a:ext uri="{FF2B5EF4-FFF2-40B4-BE49-F238E27FC236}">
                <a16:creationId xmlns:a16="http://schemas.microsoft.com/office/drawing/2014/main" id="{22DD2CD9-A866-B640-9C47-3A683000009D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1C75B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40621FB-BEDC-5F46-856A-142EB9CEFD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B29608A7-95A8-FE4F-A67C-E293E166DFD3}"/>
              </a:ext>
            </a:extLst>
          </p:cNvPr>
          <p:cNvSpPr txBox="1"/>
          <p:nvPr/>
        </p:nvSpPr>
        <p:spPr>
          <a:xfrm>
            <a:off x="5333612" y="4544517"/>
            <a:ext cx="15247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AYSÉN </a:t>
            </a:r>
            <a:r>
              <a:rPr lang="es-CL" sz="1600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2026</a:t>
            </a:r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70381CBE-C277-BB41-A027-1973011911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grpSp>
        <p:nvGrpSpPr>
          <p:cNvPr id="47" name="Grupo 46">
            <a:extLst>
              <a:ext uri="{FF2B5EF4-FFF2-40B4-BE49-F238E27FC236}">
                <a16:creationId xmlns:a16="http://schemas.microsoft.com/office/drawing/2014/main" id="{E219FB01-7B04-A643-A4A7-9820D007BAE4}"/>
              </a:ext>
            </a:extLst>
          </p:cNvPr>
          <p:cNvGrpSpPr/>
          <p:nvPr/>
        </p:nvGrpSpPr>
        <p:grpSpPr>
          <a:xfrm>
            <a:off x="5707935" y="4354139"/>
            <a:ext cx="776131" cy="122352"/>
            <a:chOff x="5722374" y="5619135"/>
            <a:chExt cx="1223254" cy="192838"/>
          </a:xfrm>
          <a:solidFill>
            <a:srgbClr val="AA8FE1"/>
          </a:solidFill>
        </p:grpSpPr>
        <p:sp>
          <p:nvSpPr>
            <p:cNvPr id="42" name="Elipse 41">
              <a:extLst>
                <a:ext uri="{FF2B5EF4-FFF2-40B4-BE49-F238E27FC236}">
                  <a16:creationId xmlns:a16="http://schemas.microsoft.com/office/drawing/2014/main" id="{079B2A60-7091-F448-9E53-A6B920895111}"/>
                </a:ext>
              </a:extLst>
            </p:cNvPr>
            <p:cNvSpPr/>
            <p:nvPr/>
          </p:nvSpPr>
          <p:spPr>
            <a:xfrm>
              <a:off x="5722374" y="5619135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3" name="Elipse 42">
              <a:extLst>
                <a:ext uri="{FF2B5EF4-FFF2-40B4-BE49-F238E27FC236}">
                  <a16:creationId xmlns:a16="http://schemas.microsoft.com/office/drawing/2014/main" id="{60410A72-A42B-9F42-8A1B-B2111965DD67}"/>
                </a:ext>
              </a:extLst>
            </p:cNvPr>
            <p:cNvSpPr/>
            <p:nvPr/>
          </p:nvSpPr>
          <p:spPr>
            <a:xfrm>
              <a:off x="5980255" y="5619135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4" name="Elipse 43">
              <a:extLst>
                <a:ext uri="{FF2B5EF4-FFF2-40B4-BE49-F238E27FC236}">
                  <a16:creationId xmlns:a16="http://schemas.microsoft.com/office/drawing/2014/main" id="{61F07675-7083-9348-97FF-F7DB275FF080}"/>
                </a:ext>
              </a:extLst>
            </p:cNvPr>
            <p:cNvSpPr/>
            <p:nvPr/>
          </p:nvSpPr>
          <p:spPr>
            <a:xfrm>
              <a:off x="6238136" y="5619135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5" name="Elipse 44">
              <a:extLst>
                <a:ext uri="{FF2B5EF4-FFF2-40B4-BE49-F238E27FC236}">
                  <a16:creationId xmlns:a16="http://schemas.microsoft.com/office/drawing/2014/main" id="{B1531859-87A9-5C4A-B42B-5D3385AC4799}"/>
                </a:ext>
              </a:extLst>
            </p:cNvPr>
            <p:cNvSpPr/>
            <p:nvPr/>
          </p:nvSpPr>
          <p:spPr>
            <a:xfrm>
              <a:off x="6496017" y="5620243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6" name="Elipse 45">
              <a:extLst>
                <a:ext uri="{FF2B5EF4-FFF2-40B4-BE49-F238E27FC236}">
                  <a16:creationId xmlns:a16="http://schemas.microsoft.com/office/drawing/2014/main" id="{D2628769-E58D-154F-9B71-C40B2C9B18B2}"/>
                </a:ext>
              </a:extLst>
            </p:cNvPr>
            <p:cNvSpPr/>
            <p:nvPr/>
          </p:nvSpPr>
          <p:spPr>
            <a:xfrm>
              <a:off x="6753898" y="5619135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sp>
        <p:nvSpPr>
          <p:cNvPr id="4" name="CuadroTexto 3">
            <a:extLst>
              <a:ext uri="{FF2B5EF4-FFF2-40B4-BE49-F238E27FC236}">
                <a16:creationId xmlns:a16="http://schemas.microsoft.com/office/drawing/2014/main" id="{29DE03D3-932C-DB44-910C-93DFE802B46A}"/>
              </a:ext>
            </a:extLst>
          </p:cNvPr>
          <p:cNvSpPr txBox="1"/>
          <p:nvPr/>
        </p:nvSpPr>
        <p:spPr>
          <a:xfrm>
            <a:off x="3750035" y="2649130"/>
            <a:ext cx="46521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4000" b="1" dirty="0">
                <a:solidFill>
                  <a:srgbClr val="1C75B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pPr algn="ctr"/>
            <a:r>
              <a:rPr lang="es-CL" sz="4000" b="1" dirty="0">
                <a:solidFill>
                  <a:srgbClr val="1C75B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pic>
        <p:nvPicPr>
          <p:cNvPr id="66" name="Imagen 65">
            <a:extLst>
              <a:ext uri="{FF2B5EF4-FFF2-40B4-BE49-F238E27FC236}">
                <a16:creationId xmlns:a16="http://schemas.microsoft.com/office/drawing/2014/main" id="{11F0DEE4-F798-914E-83FF-CE0811DEF2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07855" y="3930388"/>
            <a:ext cx="1158188" cy="1150200"/>
          </a:xfrm>
          <a:prstGeom prst="rect">
            <a:avLst/>
          </a:prstGeom>
        </p:spPr>
      </p:pic>
      <p:pic>
        <p:nvPicPr>
          <p:cNvPr id="67" name="Imagen 66">
            <a:extLst>
              <a:ext uri="{FF2B5EF4-FFF2-40B4-BE49-F238E27FC236}">
                <a16:creationId xmlns:a16="http://schemas.microsoft.com/office/drawing/2014/main" id="{CF794CDC-03B9-7D41-A04C-54461D38B4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56826" y="2251810"/>
            <a:ext cx="1150200" cy="1150200"/>
          </a:xfrm>
          <a:prstGeom prst="rect">
            <a:avLst/>
          </a:prstGeom>
        </p:spPr>
      </p:pic>
      <p:pic>
        <p:nvPicPr>
          <p:cNvPr id="68" name="Imagen 67">
            <a:extLst>
              <a:ext uri="{FF2B5EF4-FFF2-40B4-BE49-F238E27FC236}">
                <a16:creationId xmlns:a16="http://schemas.microsoft.com/office/drawing/2014/main" id="{E5A5C669-F56A-734C-AD64-904AC46CB39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62643" y="3310849"/>
            <a:ext cx="1246050" cy="1150200"/>
          </a:xfrm>
          <a:prstGeom prst="rect">
            <a:avLst/>
          </a:prstGeom>
        </p:spPr>
      </p:pic>
      <p:pic>
        <p:nvPicPr>
          <p:cNvPr id="69" name="Imagen 68">
            <a:extLst>
              <a:ext uri="{FF2B5EF4-FFF2-40B4-BE49-F238E27FC236}">
                <a16:creationId xmlns:a16="http://schemas.microsoft.com/office/drawing/2014/main" id="{2C27AA39-F790-3F4E-8CE8-016543433FB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158816" y="1448548"/>
            <a:ext cx="1150200" cy="1174163"/>
          </a:xfrm>
          <a:prstGeom prst="rect">
            <a:avLst/>
          </a:prstGeom>
        </p:spPr>
      </p:pic>
      <p:pic>
        <p:nvPicPr>
          <p:cNvPr id="70" name="Imagen 69">
            <a:extLst>
              <a:ext uri="{FF2B5EF4-FFF2-40B4-BE49-F238E27FC236}">
                <a16:creationId xmlns:a16="http://schemas.microsoft.com/office/drawing/2014/main" id="{25BD55CC-4761-BC49-95FA-E546A06C70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09580" y="3930388"/>
            <a:ext cx="1158188" cy="1150200"/>
          </a:xfrm>
          <a:prstGeom prst="rect">
            <a:avLst/>
          </a:prstGeom>
        </p:spPr>
      </p:pic>
      <p:pic>
        <p:nvPicPr>
          <p:cNvPr id="71" name="Imagen 70">
            <a:extLst>
              <a:ext uri="{FF2B5EF4-FFF2-40B4-BE49-F238E27FC236}">
                <a16:creationId xmlns:a16="http://schemas.microsoft.com/office/drawing/2014/main" id="{4ECB9273-415A-9E40-BF12-22D06D06DB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58551" y="2251810"/>
            <a:ext cx="1150200" cy="1150200"/>
          </a:xfrm>
          <a:prstGeom prst="rect">
            <a:avLst/>
          </a:prstGeom>
        </p:spPr>
      </p:pic>
      <p:pic>
        <p:nvPicPr>
          <p:cNvPr id="72" name="Imagen 71">
            <a:extLst>
              <a:ext uri="{FF2B5EF4-FFF2-40B4-BE49-F238E27FC236}">
                <a16:creationId xmlns:a16="http://schemas.microsoft.com/office/drawing/2014/main" id="{3E10B25F-49F0-E441-B1D0-533E30E779E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0427" y="3310849"/>
            <a:ext cx="1246050" cy="1150200"/>
          </a:xfrm>
          <a:prstGeom prst="rect">
            <a:avLst/>
          </a:prstGeom>
        </p:spPr>
      </p:pic>
      <p:pic>
        <p:nvPicPr>
          <p:cNvPr id="73" name="Imagen 72">
            <a:extLst>
              <a:ext uri="{FF2B5EF4-FFF2-40B4-BE49-F238E27FC236}">
                <a16:creationId xmlns:a16="http://schemas.microsoft.com/office/drawing/2014/main" id="{111606EC-CEDB-614D-9000-88A6D92AE2A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76600" y="1448548"/>
            <a:ext cx="1150200" cy="1174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726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9DDD8E81-0F41-F94E-A365-B3DF06237C6A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rgbClr val="B9E9E3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174B445-EE40-BB4F-A320-AA26B9A48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53A9DEDD-DAD8-AE4C-8909-DF28C7BA8639}"/>
              </a:ext>
            </a:extLst>
          </p:cNvPr>
          <p:cNvSpPr txBox="1"/>
          <p:nvPr/>
        </p:nvSpPr>
        <p:spPr>
          <a:xfrm>
            <a:off x="5021449" y="4958669"/>
            <a:ext cx="4516814" cy="92333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s-CL" sz="2000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GANADOR(A)</a:t>
            </a:r>
          </a:p>
          <a:p>
            <a:r>
              <a:rPr lang="es-CL" sz="2000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 REGIONAL</a:t>
            </a:r>
          </a:p>
          <a:p>
            <a:r>
              <a:rPr lang="es-CL" sz="1400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CATEGORÍA</a:t>
            </a:r>
          </a:p>
        </p:txBody>
      </p: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8BB975FB-D00B-EF43-A8FC-F7E8F0130901}"/>
              </a:ext>
            </a:extLst>
          </p:cNvPr>
          <p:cNvCxnSpPr>
            <a:cxnSpLocks/>
          </p:cNvCxnSpPr>
          <p:nvPr/>
        </p:nvCxnSpPr>
        <p:spPr>
          <a:xfrm>
            <a:off x="4852844" y="4613268"/>
            <a:ext cx="0" cy="1614132"/>
          </a:xfrm>
          <a:prstGeom prst="line">
            <a:avLst/>
          </a:prstGeom>
          <a:ln w="34925">
            <a:solidFill>
              <a:srgbClr val="032B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9">
            <a:extLst>
              <a:ext uri="{FF2B5EF4-FFF2-40B4-BE49-F238E27FC236}">
                <a16:creationId xmlns:a16="http://schemas.microsoft.com/office/drawing/2014/main" id="{EADEE464-D7AC-3047-AC90-01AD3A0D211D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1C75B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BB575F17-4238-E249-90A6-48E036409D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329FD3E9-F7E5-B24D-A1AD-C19AE178A0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192" y="4732725"/>
            <a:ext cx="4893733" cy="1427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482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9DDD8E81-0F41-F94E-A365-B3DF06237C6A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rgbClr val="B9E9E3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174B445-EE40-BB4F-A320-AA26B9A48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53A9DEDD-DAD8-AE4C-8909-DF28C7BA8639}"/>
              </a:ext>
            </a:extLst>
          </p:cNvPr>
          <p:cNvSpPr txBox="1"/>
          <p:nvPr/>
        </p:nvSpPr>
        <p:spPr>
          <a:xfrm>
            <a:off x="5021449" y="4958669"/>
            <a:ext cx="4516814" cy="92333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s-CL" sz="2000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GANADOR(A)</a:t>
            </a:r>
          </a:p>
          <a:p>
            <a:r>
              <a:rPr lang="es-CL" sz="2000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 REGIONAL</a:t>
            </a:r>
          </a:p>
          <a:p>
            <a:r>
              <a:rPr lang="es-CL" sz="1400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CATEGORÍA</a:t>
            </a:r>
          </a:p>
        </p:txBody>
      </p: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8BB975FB-D00B-EF43-A8FC-F7E8F0130901}"/>
              </a:ext>
            </a:extLst>
          </p:cNvPr>
          <p:cNvCxnSpPr>
            <a:cxnSpLocks/>
          </p:cNvCxnSpPr>
          <p:nvPr/>
        </p:nvCxnSpPr>
        <p:spPr>
          <a:xfrm>
            <a:off x="4852844" y="4613268"/>
            <a:ext cx="0" cy="1614132"/>
          </a:xfrm>
          <a:prstGeom prst="line">
            <a:avLst/>
          </a:prstGeom>
          <a:ln w="34925">
            <a:solidFill>
              <a:srgbClr val="032B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9">
            <a:extLst>
              <a:ext uri="{FF2B5EF4-FFF2-40B4-BE49-F238E27FC236}">
                <a16:creationId xmlns:a16="http://schemas.microsoft.com/office/drawing/2014/main" id="{EADEE464-D7AC-3047-AC90-01AD3A0D211D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1C75B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BB575F17-4238-E249-90A6-48E036409D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329FD3E9-F7E5-B24D-A1AD-C19AE178A0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192" y="4732725"/>
            <a:ext cx="4893733" cy="1427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329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F3955CDF-BAD7-EB42-8DE2-7FD41230AB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07DEB48D-08F0-A140-8576-B1E3306FB8BE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1C75B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3212068-79B1-364C-94A3-AB24267480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603CCA61-2F39-D743-A877-E462C97294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6000" y="2759897"/>
            <a:ext cx="3960000" cy="1338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8192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625</TotalTime>
  <Words>18</Words>
  <Application>Microsoft Macintosh PowerPoint</Application>
  <PresentationFormat>Panorámica</PresentationFormat>
  <Paragraphs>9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61</cp:revision>
  <dcterms:created xsi:type="dcterms:W3CDTF">2024-11-19T15:44:34Z</dcterms:created>
  <dcterms:modified xsi:type="dcterms:W3CDTF">2025-12-23T00:33:29Z</dcterms:modified>
</cp:coreProperties>
</file>